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56" r:id="rId5"/>
    <p:sldId id="258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16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2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33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80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830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1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96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26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9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8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5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2F916-4B98-4EA7-86FA-A51E11635E44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0C45-6D36-4DD6-A914-517B764B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42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АЛЕКСАНДР НЕВСКИЙ:ФАКТОР СВЯТОСТИ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03" y="1600200"/>
            <a:ext cx="37293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8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82453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ЖИТИЕ АЛЕКСАНДРА НЕВСКОГО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624736" cy="411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0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75"/>
            <a:ext cx="9954344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736x/9d/b7/20/9db7206251b34c9fea1161b4b5c576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404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34481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5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0"/>
            <a:ext cx="4943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4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"/>
            <a:ext cx="496855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2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2565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2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39"/>
            <a:ext cx="5688632" cy="655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8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</Words>
  <Application>Microsoft Office PowerPoint</Application>
  <PresentationFormat>Экран (4:3)</PresentationFormat>
  <Paragraphs>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АЛЕКСАНДР НЕВСКИЙ:ФАКТОР СВЯТОСТИ</vt:lpstr>
      <vt:lpstr>ЖИТИЕ АЛЕКСАНДРА НЕВСКОГО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НЕВСКИЙ:ФАКТОР СВЯТОСТИ</dc:title>
  <dc:creator>User</dc:creator>
  <cp:lastModifiedBy>User</cp:lastModifiedBy>
  <cp:revision>4</cp:revision>
  <dcterms:created xsi:type="dcterms:W3CDTF">2020-09-15T13:15:37Z</dcterms:created>
  <dcterms:modified xsi:type="dcterms:W3CDTF">2020-09-15T14:01:25Z</dcterms:modified>
</cp:coreProperties>
</file>