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4" r:id="rId4"/>
    <p:sldId id="265" r:id="rId5"/>
    <p:sldId id="260" r:id="rId6"/>
    <p:sldId id="266" r:id="rId7"/>
    <p:sldId id="267" r:id="rId8"/>
    <p:sldId id="268" r:id="rId9"/>
    <p:sldId id="27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75238-72D5-46CA-AC85-7F6D80DF3973}" v="22" dt="2020-11-18T09:25:52.680"/>
    <p1510:client id="{83857DA4-0178-491A-B576-5CDEC2B87775}" v="16" dt="2020-11-18T09:09:16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Брагин" userId="f0783ca0c4145491" providerId="LiveId" clId="{82B75238-72D5-46CA-AC85-7F6D80DF3973}"/>
    <pc:docChg chg="undo custSel modSld">
      <pc:chgData name="Андрей Брагин" userId="f0783ca0c4145491" providerId="LiveId" clId="{82B75238-72D5-46CA-AC85-7F6D80DF3973}" dt="2020-11-18T10:46:48.636" v="144" actId="20577"/>
      <pc:docMkLst>
        <pc:docMk/>
      </pc:docMkLst>
      <pc:sldChg chg="modSp mod">
        <pc:chgData name="Андрей Брагин" userId="f0783ca0c4145491" providerId="LiveId" clId="{82B75238-72D5-46CA-AC85-7F6D80DF3973}" dt="2020-11-18T09:22:16.497" v="44"/>
        <pc:sldMkLst>
          <pc:docMk/>
          <pc:sldMk cId="1279107387" sldId="260"/>
        </pc:sldMkLst>
        <pc:spChg chg="mod">
          <ac:chgData name="Андрей Брагин" userId="f0783ca0c4145491" providerId="LiveId" clId="{82B75238-72D5-46CA-AC85-7F6D80DF3973}" dt="2020-11-18T09:22:16.497" v="44"/>
          <ac:spMkLst>
            <pc:docMk/>
            <pc:sldMk cId="1279107387" sldId="260"/>
            <ac:spMk id="7" creationId="{26BABB48-A196-4D33-B8CA-207DC23CDCAA}"/>
          </ac:spMkLst>
        </pc:spChg>
        <pc:picChg chg="mod">
          <ac:chgData name="Андрей Брагин" userId="f0783ca0c4145491" providerId="LiveId" clId="{82B75238-72D5-46CA-AC85-7F6D80DF3973}" dt="2020-11-18T09:13:29.100" v="5" actId="14826"/>
          <ac:picMkLst>
            <pc:docMk/>
            <pc:sldMk cId="1279107387" sldId="260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2:52.932" v="47" actId="20577"/>
        <pc:sldMkLst>
          <pc:docMk/>
          <pc:sldMk cId="374732067" sldId="266"/>
        </pc:sldMkLst>
        <pc:spChg chg="mod">
          <ac:chgData name="Андрей Брагин" userId="f0783ca0c4145491" providerId="LiveId" clId="{82B75238-72D5-46CA-AC85-7F6D80DF3973}" dt="2020-11-18T09:22:52.932" v="47" actId="20577"/>
          <ac:spMkLst>
            <pc:docMk/>
            <pc:sldMk cId="374732067" sldId="266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09:20:15.598" v="40" actId="5793"/>
          <ac:spMkLst>
            <pc:docMk/>
            <pc:sldMk cId="374732067" sldId="266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7:46.561" v="12" actId="14826"/>
          <ac:picMkLst>
            <pc:docMk/>
            <pc:sldMk cId="374732067" sldId="266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3:07.070" v="49"/>
        <pc:sldMkLst>
          <pc:docMk/>
          <pc:sldMk cId="3526469827" sldId="267"/>
        </pc:sldMkLst>
        <pc:spChg chg="mod">
          <ac:chgData name="Андрей Брагин" userId="f0783ca0c4145491" providerId="LiveId" clId="{82B75238-72D5-46CA-AC85-7F6D80DF3973}" dt="2020-11-18T09:23:07.070" v="49"/>
          <ac:spMkLst>
            <pc:docMk/>
            <pc:sldMk cId="3526469827" sldId="267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09:20:12.904" v="39" actId="5793"/>
          <ac:spMkLst>
            <pc:docMk/>
            <pc:sldMk cId="3526469827" sldId="267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9:33.608" v="28" actId="14826"/>
          <ac:picMkLst>
            <pc:docMk/>
            <pc:sldMk cId="3526469827" sldId="267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3:27.480" v="53" actId="20577"/>
        <pc:sldMkLst>
          <pc:docMk/>
          <pc:sldMk cId="4241804794" sldId="268"/>
        </pc:sldMkLst>
        <pc:spChg chg="mod">
          <ac:chgData name="Андрей Брагин" userId="f0783ca0c4145491" providerId="LiveId" clId="{82B75238-72D5-46CA-AC85-7F6D80DF3973}" dt="2020-11-18T09:23:27.480" v="53" actId="20577"/>
          <ac:spMkLst>
            <pc:docMk/>
            <pc:sldMk cId="4241804794" sldId="268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09:20:09.905" v="38" actId="5793"/>
          <ac:spMkLst>
            <pc:docMk/>
            <pc:sldMk cId="4241804794" sldId="268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4:03.668" v="6" actId="14826"/>
          <ac:picMkLst>
            <pc:docMk/>
            <pc:sldMk cId="4241804794" sldId="268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4:11.953" v="58"/>
        <pc:sldMkLst>
          <pc:docMk/>
          <pc:sldMk cId="699708288" sldId="269"/>
        </pc:sldMkLst>
        <pc:spChg chg="mod">
          <ac:chgData name="Андрей Брагин" userId="f0783ca0c4145491" providerId="LiveId" clId="{82B75238-72D5-46CA-AC85-7F6D80DF3973}" dt="2020-11-18T09:24:11.953" v="58"/>
          <ac:spMkLst>
            <pc:docMk/>
            <pc:sldMk cId="699708288" sldId="269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09:20:03.370" v="36" actId="20577"/>
          <ac:spMkLst>
            <pc:docMk/>
            <pc:sldMk cId="699708288" sldId="269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8:53.671" v="13" actId="14826"/>
          <ac:picMkLst>
            <pc:docMk/>
            <pc:sldMk cId="699708288" sldId="269"/>
            <ac:picMk id="4" creationId="{8AC70E63-0D3C-48AC-8C23-8E0521F7048E}"/>
          </ac:picMkLst>
        </pc:picChg>
      </pc:sldChg>
      <pc:sldChg chg="addSp delSp modSp mod setBg">
        <pc:chgData name="Андрей Брагин" userId="f0783ca0c4145491" providerId="LiveId" clId="{82B75238-72D5-46CA-AC85-7F6D80DF3973}" dt="2020-11-18T09:24:35.927" v="65" actId="20577"/>
        <pc:sldMkLst>
          <pc:docMk/>
          <pc:sldMk cId="2551413019" sldId="270"/>
        </pc:sldMkLst>
        <pc:spChg chg="mod">
          <ac:chgData name="Андрей Брагин" userId="f0783ca0c4145491" providerId="LiveId" clId="{82B75238-72D5-46CA-AC85-7F6D80DF3973}" dt="2020-11-18T09:24:35.927" v="65" actId="20577"/>
          <ac:spMkLst>
            <pc:docMk/>
            <pc:sldMk cId="2551413019" sldId="270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09:19:59.612" v="34" actId="20577"/>
          <ac:spMkLst>
            <pc:docMk/>
            <pc:sldMk cId="2551413019" sldId="270"/>
            <ac:spMk id="11" creationId="{C1568585-5C6E-4BB6-B017-7FCD450755DF}"/>
          </ac:spMkLst>
        </pc:spChg>
        <pc:graphicFrameChg chg="add del mod">
          <ac:chgData name="Андрей Брагин" userId="f0783ca0c4145491" providerId="LiveId" clId="{82B75238-72D5-46CA-AC85-7F6D80DF3973}" dt="2020-11-18T09:24:30.621" v="61"/>
          <ac:graphicFrameMkLst>
            <pc:docMk/>
            <pc:sldMk cId="2551413019" sldId="270"/>
            <ac:graphicFrameMk id="6" creationId="{67696051-A674-4FC6-B208-8285A854B40F}"/>
          </ac:graphicFrameMkLst>
        </pc:graphicFrameChg>
        <pc:picChg chg="mod">
          <ac:chgData name="Андрей Брагин" userId="f0783ca0c4145491" providerId="LiveId" clId="{82B75238-72D5-46CA-AC85-7F6D80DF3973}" dt="2020-11-18T09:11:41.104" v="2" actId="14826"/>
          <ac:picMkLst>
            <pc:docMk/>
            <pc:sldMk cId="2551413019" sldId="270"/>
            <ac:picMk id="4" creationId="{8AC70E63-0D3C-48AC-8C23-8E0521F7048E}"/>
          </ac:picMkLst>
        </pc:picChg>
        <pc:picChg chg="add del mod">
          <ac:chgData name="Андрей Брагин" userId="f0783ca0c4145491" providerId="LiveId" clId="{82B75238-72D5-46CA-AC85-7F6D80DF3973}" dt="2020-11-18T09:11:30.816" v="1" actId="478"/>
          <ac:picMkLst>
            <pc:docMk/>
            <pc:sldMk cId="2551413019" sldId="270"/>
            <ac:picMk id="5" creationId="{961D9CA6-269A-4465-9BF4-BD97A9E4D7AF}"/>
          </ac:picMkLst>
        </pc:picChg>
      </pc:sldChg>
      <pc:sldChg chg="modSp mod">
        <pc:chgData name="Андрей Брагин" userId="f0783ca0c4145491" providerId="LiveId" clId="{82B75238-72D5-46CA-AC85-7F6D80DF3973}" dt="2020-11-18T09:24:53.408" v="69" actId="20577"/>
        <pc:sldMkLst>
          <pc:docMk/>
          <pc:sldMk cId="3952402842" sldId="271"/>
        </pc:sldMkLst>
        <pc:spChg chg="mod">
          <ac:chgData name="Андрей Брагин" userId="f0783ca0c4145491" providerId="LiveId" clId="{82B75238-72D5-46CA-AC85-7F6D80DF3973}" dt="2020-11-18T09:24:53.408" v="69" actId="20577"/>
          <ac:spMkLst>
            <pc:docMk/>
            <pc:sldMk cId="3952402842" sldId="271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09:19:56.140" v="31" actId="20577"/>
          <ac:spMkLst>
            <pc:docMk/>
            <pc:sldMk cId="3952402842" sldId="271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5:03.320" v="8" actId="14826"/>
          <ac:picMkLst>
            <pc:docMk/>
            <pc:sldMk cId="3952402842" sldId="271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5:11.181" v="73"/>
        <pc:sldMkLst>
          <pc:docMk/>
          <pc:sldMk cId="803582691" sldId="272"/>
        </pc:sldMkLst>
        <pc:spChg chg="mod">
          <ac:chgData name="Андрей Брагин" userId="f0783ca0c4145491" providerId="LiveId" clId="{82B75238-72D5-46CA-AC85-7F6D80DF3973}" dt="2020-11-18T09:25:11.181" v="73"/>
          <ac:spMkLst>
            <pc:docMk/>
            <pc:sldMk cId="803582691" sldId="272"/>
            <ac:spMk id="7" creationId="{26BABB48-A196-4D33-B8CA-207DC23CDCAA}"/>
          </ac:spMkLst>
        </pc:spChg>
        <pc:picChg chg="mod">
          <ac:chgData name="Андрей Брагин" userId="f0783ca0c4145491" providerId="LiveId" clId="{82B75238-72D5-46CA-AC85-7F6D80DF3973}" dt="2020-11-18T09:20:43.391" v="41" actId="14826"/>
          <ac:picMkLst>
            <pc:docMk/>
            <pc:sldMk cId="803582691" sldId="272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5:33.217" v="78" actId="20577"/>
        <pc:sldMkLst>
          <pc:docMk/>
          <pc:sldMk cId="645194350" sldId="273"/>
        </pc:sldMkLst>
        <pc:spChg chg="mod">
          <ac:chgData name="Андрей Брагин" userId="f0783ca0c4145491" providerId="LiveId" clId="{82B75238-72D5-46CA-AC85-7F6D80DF3973}" dt="2020-11-18T09:25:33.217" v="78" actId="20577"/>
          <ac:spMkLst>
            <pc:docMk/>
            <pc:sldMk cId="645194350" sldId="273"/>
            <ac:spMk id="7" creationId="{26BABB48-A196-4D33-B8CA-207DC23CDCAA}"/>
          </ac:spMkLst>
        </pc:spChg>
        <pc:picChg chg="mod">
          <ac:chgData name="Андрей Брагин" userId="f0783ca0c4145491" providerId="LiveId" clId="{82B75238-72D5-46CA-AC85-7F6D80DF3973}" dt="2020-11-18T09:16:01.621" v="10" actId="14826"/>
          <ac:picMkLst>
            <pc:docMk/>
            <pc:sldMk cId="645194350" sldId="273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5:56.689" v="83" actId="20577"/>
        <pc:sldMkLst>
          <pc:docMk/>
          <pc:sldMk cId="1436918632" sldId="274"/>
        </pc:sldMkLst>
        <pc:spChg chg="mod">
          <ac:chgData name="Андрей Брагин" userId="f0783ca0c4145491" providerId="LiveId" clId="{82B75238-72D5-46CA-AC85-7F6D80DF3973}" dt="2020-11-18T09:25:56.689" v="83" actId="20577"/>
          <ac:spMkLst>
            <pc:docMk/>
            <pc:sldMk cId="1436918632" sldId="274"/>
            <ac:spMk id="7" creationId="{26BABB48-A196-4D33-B8CA-207DC23CDCAA}"/>
          </ac:spMkLst>
        </pc:spChg>
        <pc:picChg chg="mod">
          <ac:chgData name="Андрей Брагин" userId="f0783ca0c4145491" providerId="LiveId" clId="{82B75238-72D5-46CA-AC85-7F6D80DF3973}" dt="2020-11-18T09:12:24.683" v="3" actId="14826"/>
          <ac:picMkLst>
            <pc:docMk/>
            <pc:sldMk cId="1436918632" sldId="274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9:09.979" v="124" actId="20577"/>
        <pc:sldMkLst>
          <pc:docMk/>
          <pc:sldMk cId="3120485363" sldId="275"/>
        </pc:sldMkLst>
        <pc:spChg chg="mod">
          <ac:chgData name="Андрей Брагин" userId="f0783ca0c4145491" providerId="LiveId" clId="{82B75238-72D5-46CA-AC85-7F6D80DF3973}" dt="2020-11-18T09:29:09.979" v="124" actId="20577"/>
          <ac:spMkLst>
            <pc:docMk/>
            <pc:sldMk cId="3120485363" sldId="275"/>
            <ac:spMk id="7" creationId="{26BABB48-A196-4D33-B8CA-207DC23CDCAA}"/>
          </ac:spMkLst>
        </pc:spChg>
        <pc:picChg chg="mod">
          <ac:chgData name="Андрей Брагин" userId="f0783ca0c4145491" providerId="LiveId" clId="{82B75238-72D5-46CA-AC85-7F6D80DF3973}" dt="2020-11-18T09:16:57.657" v="11" actId="14826"/>
          <ac:picMkLst>
            <pc:docMk/>
            <pc:sldMk cId="3120485363" sldId="275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10:46:48.636" v="144" actId="20577"/>
        <pc:sldMkLst>
          <pc:docMk/>
          <pc:sldMk cId="1769540235" sldId="276"/>
        </pc:sldMkLst>
        <pc:spChg chg="mod">
          <ac:chgData name="Андрей Брагин" userId="f0783ca0c4145491" providerId="LiveId" clId="{82B75238-72D5-46CA-AC85-7F6D80DF3973}" dt="2020-11-18T09:26:25.125" v="86" actId="20577"/>
          <ac:spMkLst>
            <pc:docMk/>
            <pc:sldMk cId="1769540235" sldId="276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10:46:48.636" v="144" actId="20577"/>
          <ac:spMkLst>
            <pc:docMk/>
            <pc:sldMk cId="1769540235" sldId="276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5:34.022" v="9" actId="14826"/>
          <ac:picMkLst>
            <pc:docMk/>
            <pc:sldMk cId="1769540235" sldId="276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8:30.870" v="118" actId="20577"/>
        <pc:sldMkLst>
          <pc:docMk/>
          <pc:sldMk cId="258484562" sldId="277"/>
        </pc:sldMkLst>
        <pc:spChg chg="mod">
          <ac:chgData name="Андрей Брагин" userId="f0783ca0c4145491" providerId="LiveId" clId="{82B75238-72D5-46CA-AC85-7F6D80DF3973}" dt="2020-11-18T09:28:30.870" v="118" actId="20577"/>
          <ac:spMkLst>
            <pc:docMk/>
            <pc:sldMk cId="258484562" sldId="277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2:55.464" v="4" actId="14826"/>
          <ac:picMkLst>
            <pc:docMk/>
            <pc:sldMk cId="258484562" sldId="277"/>
            <ac:picMk id="4" creationId="{8AC70E63-0D3C-48AC-8C23-8E0521F7048E}"/>
          </ac:picMkLst>
        </pc:picChg>
      </pc:sldChg>
      <pc:sldChg chg="modSp mod">
        <pc:chgData name="Андрей Брагин" userId="f0783ca0c4145491" providerId="LiveId" clId="{82B75238-72D5-46CA-AC85-7F6D80DF3973}" dt="2020-11-18T09:23:44.899" v="56" actId="20577"/>
        <pc:sldMkLst>
          <pc:docMk/>
          <pc:sldMk cId="3734334437" sldId="278"/>
        </pc:sldMkLst>
        <pc:spChg chg="mod">
          <ac:chgData name="Андрей Брагин" userId="f0783ca0c4145491" providerId="LiveId" clId="{82B75238-72D5-46CA-AC85-7F6D80DF3973}" dt="2020-11-18T09:23:44.899" v="56" actId="20577"/>
          <ac:spMkLst>
            <pc:docMk/>
            <pc:sldMk cId="3734334437" sldId="278"/>
            <ac:spMk id="7" creationId="{26BABB48-A196-4D33-B8CA-207DC23CDCAA}"/>
          </ac:spMkLst>
        </pc:spChg>
        <pc:spChg chg="mod">
          <ac:chgData name="Андрей Брагин" userId="f0783ca0c4145491" providerId="LiveId" clId="{82B75238-72D5-46CA-AC85-7F6D80DF3973}" dt="2020-11-18T09:20:06.805" v="37" actId="5793"/>
          <ac:spMkLst>
            <pc:docMk/>
            <pc:sldMk cId="3734334437" sldId="278"/>
            <ac:spMk id="11" creationId="{C1568585-5C6E-4BB6-B017-7FCD450755DF}"/>
          </ac:spMkLst>
        </pc:spChg>
        <pc:picChg chg="mod">
          <ac:chgData name="Андрей Брагин" userId="f0783ca0c4145491" providerId="LiveId" clId="{82B75238-72D5-46CA-AC85-7F6D80DF3973}" dt="2020-11-18T09:14:31.460" v="7" actId="14826"/>
          <ac:picMkLst>
            <pc:docMk/>
            <pc:sldMk cId="3734334437" sldId="278"/>
            <ac:picMk id="4" creationId="{8AC70E63-0D3C-48AC-8C23-8E0521F7048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18.11.2020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77049"/>
            <a:ext cx="3517567" cy="2303310"/>
          </a:xfrm>
        </p:spPr>
        <p:txBody>
          <a:bodyPr rtlCol="0" anchor="b">
            <a:normAutofit fontScale="90000"/>
          </a:bodyPr>
          <a:lstStyle/>
          <a:p>
            <a:r>
              <a:rPr lang="ru-RU" dirty="0"/>
              <a:t>Основные притчи Господа Иисуса Христа</a:t>
            </a:r>
            <a:endParaRPr lang="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r="18753" b="2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Притча как ключевой метод Евангельской проповеди</a:t>
            </a:r>
            <a:endParaRPr lang="ru" dirty="0"/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224B0554-E6FE-4B0B-AF3E-FF785745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D0FAC8F-653F-479B-B209-9F30C9091843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Притчи о закваске и о невидимо растущем семени Мф. 13:33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r="15615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Культура и религия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плевелах</a:t>
            </a:r>
            <a:br>
              <a:rPr lang="ru-RU" dirty="0"/>
            </a:br>
            <a:r>
              <a:rPr lang="ru-RU" dirty="0"/>
              <a:t>Мф. 13:24-30 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r="19054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Человек и Бог в Православии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двух должниках 	</a:t>
            </a:r>
            <a:br>
              <a:rPr lang="ru-RU" dirty="0"/>
            </a:br>
            <a:r>
              <a:rPr lang="ru-RU" dirty="0" err="1"/>
              <a:t>Лк</a:t>
            </a:r>
            <a:r>
              <a:rPr lang="ru-RU" dirty="0"/>
              <a:t>. 7:41-43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r="3568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Человек и Бог в Православии</a:t>
            </a:r>
          </a:p>
          <a:p>
            <a:pPr marL="0" indent="0">
              <a:buNone/>
            </a:pPr>
            <a:r>
              <a:rPr lang="ru-RU" sz="3200" dirty="0"/>
              <a:t>Зачем творить добро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неправедном судии </a:t>
            </a:r>
            <a:r>
              <a:rPr lang="ru-RU" dirty="0" err="1"/>
              <a:t>Лк</a:t>
            </a:r>
            <a:r>
              <a:rPr lang="ru-RU" dirty="0"/>
              <a:t>. 18:1-8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15701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Православная молитва 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lang="ru-RU" dirty="0"/>
              <a:t>Притчи о драгоценной жемчужине и о сокровище на поле Мф. 13:44-46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r="6179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Библия и Евангелие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9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богаче и о Лазаре </a:t>
            </a:r>
            <a:br>
              <a:rPr lang="ru-RU" dirty="0"/>
            </a:br>
            <a:r>
              <a:rPr lang="ru-RU" dirty="0" err="1"/>
              <a:t>Лк</a:t>
            </a:r>
            <a:r>
              <a:rPr lang="ru-RU" dirty="0"/>
              <a:t>. 16:19-31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r="8764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Зачем творить добро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1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Страшном суде </a:t>
            </a:r>
            <a:br>
              <a:rPr lang="ru-RU" dirty="0"/>
            </a:br>
            <a:r>
              <a:rPr lang="ru-RU" dirty="0"/>
              <a:t>Мф. 25:31-46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122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Зачем творить добро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8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талантах </a:t>
            </a:r>
            <a:br>
              <a:rPr lang="ru-RU" dirty="0"/>
            </a:br>
            <a:r>
              <a:rPr lang="ru-RU" dirty="0" err="1"/>
              <a:t>Лк</a:t>
            </a:r>
            <a:r>
              <a:rPr lang="ru-RU" dirty="0"/>
              <a:t>. 19:11-28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Христианин в труде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Притчи о рассудительности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r="14633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1. О десяти девах Мф. 25:1-13</a:t>
            </a:r>
          </a:p>
          <a:p>
            <a:r>
              <a:rPr lang="ru-RU" sz="3200" dirty="0"/>
              <a:t>2. О строителе башни </a:t>
            </a:r>
            <a:r>
              <a:rPr lang="ru-RU" sz="3200" dirty="0" err="1"/>
              <a:t>Лк</a:t>
            </a:r>
            <a:r>
              <a:rPr lang="ru-RU" sz="3200" dirty="0"/>
              <a:t>. 14:28-30</a:t>
            </a:r>
          </a:p>
          <a:p>
            <a:r>
              <a:rPr lang="ru-RU" sz="3200" dirty="0"/>
              <a:t>3. О царе, идущем на войну </a:t>
            </a:r>
            <a:r>
              <a:rPr lang="ru-RU" sz="3200" dirty="0" err="1"/>
              <a:t>Лк</a:t>
            </a:r>
            <a:r>
              <a:rPr lang="ru-RU" sz="3200" dirty="0"/>
              <a:t>. 14:31-33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85" y="2170212"/>
            <a:ext cx="3366817" cy="364946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ru-RU" dirty="0" smtClean="0"/>
              <a:t>Презентация подготовлена руководителем ОРОиК Нижнетагильской епархии</a:t>
            </a:r>
          </a:p>
          <a:p>
            <a:pPr algn="r"/>
            <a:r>
              <a:rPr lang="ru-RU" dirty="0" smtClean="0"/>
              <a:t>иереем Андреем Брагиным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18.11.2020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0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D59F564-AADE-4F07-9BD7-1A07640E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3EFA117-2261-4A1D-8BE7-0B7E6A1366C0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172C4-E1DA-41B7-82C7-57A7FF603B0E}"/>
              </a:ext>
            </a:extLst>
          </p:cNvPr>
          <p:cNvSpPr txBox="1"/>
          <p:nvPr/>
        </p:nvSpPr>
        <p:spPr>
          <a:xfrm>
            <a:off x="538480" y="466191"/>
            <a:ext cx="111150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 сказал им в ответ: для того, что вам дано знать тайны Царствия Небесного, а им не дано … потому говорю им притчами, что они видя не видят, и слыша не слышат, и не разумеют...</a:t>
            </a:r>
          </a:p>
          <a:p>
            <a:pPr algn="r"/>
            <a:r>
              <a:rPr lang="ru-RU" sz="4800" dirty="0">
                <a:solidFill>
                  <a:srgbClr val="000000"/>
                </a:solidFill>
                <a:latin typeface="Arial" panose="020B0604020202020204" pitchFamily="34" charset="0"/>
              </a:rPr>
              <a:t>Мф. 13:11-13</a:t>
            </a:r>
            <a:endParaRPr lang="ru-RU" sz="4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0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D59F564-AADE-4F07-9BD7-1A07640E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3EFA117-2261-4A1D-8BE7-0B7E6A1366C0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172C4-E1DA-41B7-82C7-57A7FF603B0E}"/>
              </a:ext>
            </a:extLst>
          </p:cNvPr>
          <p:cNvSpPr txBox="1"/>
          <p:nvPr/>
        </p:nvSpPr>
        <p:spPr>
          <a:xfrm>
            <a:off x="538480" y="466191"/>
            <a:ext cx="1111504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5400" b="1" i="1" dirty="0">
                <a:solidFill>
                  <a:srgbClr val="000000"/>
                </a:solidFill>
                <a:effectLst/>
                <a:latin typeface="OpenSans"/>
              </a:rPr>
              <a:t>Функции притч, А.Н. Иоффе:</a:t>
            </a:r>
          </a:p>
          <a:p>
            <a:pPr algn="just"/>
            <a:endParaRPr lang="ru-RU" sz="5400" b="1" i="1" dirty="0">
              <a:solidFill>
                <a:srgbClr val="000000"/>
              </a:solidFill>
              <a:latin typeface="OpenSans"/>
            </a:endParaRPr>
          </a:p>
          <a:p>
            <a:pPr algn="just"/>
            <a:r>
              <a:rPr lang="ru-RU" sz="5400" b="1" i="1" dirty="0">
                <a:solidFill>
                  <a:srgbClr val="000000"/>
                </a:solidFill>
                <a:effectLst/>
                <a:latin typeface="OpenSans"/>
              </a:rPr>
              <a:t>1. Функция зеркала;</a:t>
            </a:r>
            <a:endParaRPr lang="ru-RU" sz="54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ru-RU" sz="5400" b="1" i="1" dirty="0">
                <a:solidFill>
                  <a:srgbClr val="000000"/>
                </a:solidFill>
                <a:effectLst/>
                <a:latin typeface="OpenSans"/>
              </a:rPr>
              <a:t>2.Функция модели;</a:t>
            </a:r>
          </a:p>
          <a:p>
            <a:pPr algn="just"/>
            <a:r>
              <a:rPr lang="ru-RU" sz="5400" b="1" i="1" dirty="0">
                <a:solidFill>
                  <a:srgbClr val="000000"/>
                </a:solidFill>
                <a:effectLst/>
                <a:latin typeface="OpenSans"/>
              </a:rPr>
              <a:t>3. Функция </a:t>
            </a:r>
            <a:r>
              <a:rPr lang="ru-RU" sz="5400" b="1" i="1" dirty="0" err="1">
                <a:solidFill>
                  <a:srgbClr val="000000"/>
                </a:solidFill>
                <a:effectLst/>
                <a:latin typeface="OpenSans"/>
              </a:rPr>
              <a:t>опосредования</a:t>
            </a:r>
            <a:r>
              <a:rPr lang="ru-RU" sz="5400" b="0" i="1" dirty="0">
                <a:solidFill>
                  <a:srgbClr val="000000"/>
                </a:solidFill>
                <a:effectLst/>
                <a:latin typeface="OpenSans"/>
              </a:rPr>
              <a:t>;</a:t>
            </a:r>
            <a:endParaRPr lang="ru-RU" sz="54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ru-RU" sz="5400" b="1" i="1" dirty="0">
                <a:solidFill>
                  <a:srgbClr val="000000"/>
                </a:solidFill>
                <a:effectLst/>
                <a:latin typeface="OpenSans"/>
              </a:rPr>
              <a:t>4. Функция хранения опыта</a:t>
            </a:r>
            <a:r>
              <a:rPr lang="ru-RU" sz="5400" b="0" i="1" dirty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ru-RU" sz="54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7141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D59F564-AADE-4F07-9BD7-1A07640E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3EFA117-2261-4A1D-8BE7-0B7E6A1366C0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172C4-E1DA-41B7-82C7-57A7FF603B0E}"/>
              </a:ext>
            </a:extLst>
          </p:cNvPr>
          <p:cNvSpPr txBox="1"/>
          <p:nvPr/>
        </p:nvSpPr>
        <p:spPr>
          <a:xfrm>
            <a:off x="538480" y="466191"/>
            <a:ext cx="111150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OpenSans"/>
              </a:rPr>
              <a:t>С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OpenSans"/>
              </a:rPr>
              <a:t>пособы использования притч в учебном процессе?</a:t>
            </a:r>
          </a:p>
          <a:p>
            <a:pPr algn="just"/>
            <a:endParaRPr lang="ru-RU" sz="2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Обсуждение основной идеи и смысла притчи;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Сформулировать вопросы или ответить на поставленные;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Придумать название притчи;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Притча без окончания (обсуждение, чем она могла бы закончиться);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Выделить ключевые слова ‑ понятия, с последующим комментированием;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Инсценировка притчи;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Подбор пословиц, поговорок;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Найти или предложить вставить пропущенные слова;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Sans"/>
              </a:rPr>
              <a:t>Определение ценностей, которые отражает притча.</a:t>
            </a:r>
          </a:p>
        </p:txBody>
      </p:sp>
    </p:spTree>
    <p:extLst>
      <p:ext uri="{BB962C8B-B14F-4D97-AF65-F5344CB8AC3E}">
        <p14:creationId xmlns:p14="http://schemas.microsoft.com/office/powerpoint/2010/main" val="1956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сеятеле 	Мф. 13:3-23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2438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r>
              <a:rPr lang="ru-RU" sz="3200" dirty="0"/>
              <a:t>Проповедь Христа</a:t>
            </a:r>
          </a:p>
          <a:p>
            <a:r>
              <a:rPr lang="ru-RU" sz="3200" dirty="0"/>
              <a:t>Православное учение о человеке</a:t>
            </a:r>
          </a:p>
          <a:p>
            <a:endParaRPr lang="en-US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мытаре и фарисее </a:t>
            </a:r>
            <a:br>
              <a:rPr lang="ru-RU" dirty="0"/>
            </a:br>
            <a:r>
              <a:rPr lang="ru-RU" dirty="0" err="1"/>
              <a:t>Лк</a:t>
            </a:r>
            <a:r>
              <a:rPr lang="ru-RU" dirty="0"/>
              <a:t>. 18:9-14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r="11477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Православная молитва </a:t>
            </a:r>
          </a:p>
          <a:p>
            <a:r>
              <a:rPr lang="ru-RU" sz="3200" dirty="0"/>
              <a:t>Совесть и раскаяние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милосердном самарянине </a:t>
            </a:r>
            <a:r>
              <a:rPr lang="ru-RU" dirty="0" err="1"/>
              <a:t>Лк</a:t>
            </a:r>
            <a:r>
              <a:rPr lang="ru-RU" dirty="0"/>
              <a:t>. 10:25-37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4644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Милосердие и сострадание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блудном сыне 	</a:t>
            </a:r>
            <a:br>
              <a:rPr lang="ru-RU" dirty="0"/>
            </a:br>
            <a:r>
              <a:rPr lang="ru-RU" dirty="0" err="1"/>
              <a:t>Лк</a:t>
            </a:r>
            <a:r>
              <a:rPr lang="ru-RU" dirty="0"/>
              <a:t>. 15:11-32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8948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Человек и Бог в Православии</a:t>
            </a:r>
          </a:p>
          <a:p>
            <a:pPr marL="0" indent="0">
              <a:buNone/>
            </a:pPr>
            <a:r>
              <a:rPr lang="ru-RU" sz="3200" dirty="0"/>
              <a:t>Христианская семья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0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BABB48-A196-4D33-B8CA-207DC23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dirty="0"/>
              <a:t>Притча о брачном пире </a:t>
            </a:r>
            <a:br>
              <a:rPr lang="ru-RU" dirty="0"/>
            </a:br>
            <a:r>
              <a:rPr lang="ru-RU" dirty="0" err="1"/>
              <a:t>Лк</a:t>
            </a:r>
            <a:r>
              <a:rPr lang="ru-RU" dirty="0"/>
              <a:t>. 14:16-24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C70E63-0D3C-48AC-8C23-8E0521F70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8754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568585-5C6E-4BB6-B017-7FCD45075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7333"/>
            <a:ext cx="5676244" cy="3294380"/>
          </a:xfrm>
        </p:spPr>
        <p:txBody>
          <a:bodyPr>
            <a:noAutofit/>
          </a:bodyPr>
          <a:lstStyle/>
          <a:p>
            <a:r>
              <a:rPr lang="ru-RU" sz="3200" dirty="0"/>
              <a:t>Уроки:</a:t>
            </a:r>
          </a:p>
          <a:p>
            <a:pPr marL="0" indent="0">
              <a:buNone/>
            </a:pPr>
            <a:r>
              <a:rPr lang="ru-RU" sz="3200" dirty="0"/>
              <a:t>Человек и Бог в Православии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073BD3E-D111-4111-B124-0516CCDC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4D5EF43-AECB-4459-AE90-3AFB54138C76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4437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364</Words>
  <Application>Microsoft Office PowerPoint</Application>
  <PresentationFormat>Широкоэкранный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FreesiaUPC</vt:lpstr>
      <vt:lpstr>OpenSans</vt:lpstr>
      <vt:lpstr>1_РетроспективаVTI</vt:lpstr>
      <vt:lpstr>Основные притчи Господа Иисуса Христа</vt:lpstr>
      <vt:lpstr>Презентация PowerPoint</vt:lpstr>
      <vt:lpstr>Презентация PowerPoint</vt:lpstr>
      <vt:lpstr>Презентация PowerPoint</vt:lpstr>
      <vt:lpstr>Притча о сеятеле  Мф. 13:3-23</vt:lpstr>
      <vt:lpstr>Притча о мытаре и фарисее  Лк. 18:9-14</vt:lpstr>
      <vt:lpstr>Притча о милосердном самарянине Лк. 10:25-37</vt:lpstr>
      <vt:lpstr>Притча о блудном сыне   Лк. 15:11-32</vt:lpstr>
      <vt:lpstr>Притча о брачном пире  Лк. 14:16-24</vt:lpstr>
      <vt:lpstr>Притчи о закваске и о невидимо растущем семени Мф. 13:33</vt:lpstr>
      <vt:lpstr>Притча о плевелах Мф. 13:24-30 </vt:lpstr>
      <vt:lpstr>Притча о двух должниках   Лк. 7:41-43</vt:lpstr>
      <vt:lpstr>Притча о неправедном судии Лк. 18:1-8</vt:lpstr>
      <vt:lpstr>Притчи о драгоценной жемчужине и о сокровище на поле Мф. 13:44-46</vt:lpstr>
      <vt:lpstr>Притча о богаче и о Лазаре  Лк. 16:19-31</vt:lpstr>
      <vt:lpstr>Притча о Страшном суде  Мф. 25:31-46</vt:lpstr>
      <vt:lpstr>Притча о талантах  Лк. 19:11-28</vt:lpstr>
      <vt:lpstr>Притчи о рассудительности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Притчи в курсе Основ Православной культуры</dc:title>
  <dc:creator>Андрей Брагин</dc:creator>
  <cp:lastModifiedBy>ASUS</cp:lastModifiedBy>
  <cp:revision>5</cp:revision>
  <dcterms:created xsi:type="dcterms:W3CDTF">2020-10-28T09:00:40Z</dcterms:created>
  <dcterms:modified xsi:type="dcterms:W3CDTF">2020-11-18T11:39:45Z</dcterms:modified>
</cp:coreProperties>
</file>